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y="10287000" cx="18288000"/>
  <p:notesSz cx="6858000" cy="9144000"/>
  <p:embeddedFontLst>
    <p:embeddedFont>
      <p:font typeface="Montserrat Semi-Bold" panose="00000700000000000000" charset="1"/>
      <p:regular r:id="rId12"/>
    </p:embeddedFont>
    <p:embeddedFont>
      <p:font typeface="Montserrat Ultra-Bold" panose="00000900000000000000" charset="1"/>
      <p:regular r:id="rId13"/>
    </p:embeddedFont>
    <p:embeddedFont>
      <p:font typeface="Montserrat" panose="00000500000000000000" charset="1"/>
      <p:regular r:id="rId14"/>
    </p:embeddedFont>
    <p:embeddedFont>
      <p:font typeface="Poppins" panose="00000500000000000000" charset="1"/>
      <p:regular r:id="rId15"/>
    </p:embeddedFont>
    <p:embeddedFont>
      <p:font typeface="Canva Sans Bold" panose="020B0803030501040103" charset="1"/>
      <p:regular r:id="rId16"/>
    </p:embeddedFont>
    <p:embeddedFont>
      <p:font typeface="Montserrat Heavy" panose="00000A00000000000000" charset="1"/>
      <p:regular r:id="rId17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tableStyles" Target="tableStyles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0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0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0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47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6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7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7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7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6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8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8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8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8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8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8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9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9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9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9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5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5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96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9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9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9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6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6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6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6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1.pn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.png"/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Freeform 2"/>
          <p:cNvSpPr/>
          <p:nvPr/>
        </p:nvSpPr>
        <p:spPr>
          <a:xfrm rot="0" flipH="0" flipV="0">
            <a:off x="-4081743" y="-401666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585" name="TextBox 3"/>
          <p:cNvSpPr txBox="1"/>
          <p:nvPr/>
        </p:nvSpPr>
        <p:spPr>
          <a:xfrm rot="0">
            <a:off x="709304" y="744395"/>
            <a:ext cx="15218060" cy="2489201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9800"/>
              </a:lnSpc>
            </a:pPr>
            <a:r>
              <a:rPr b="1" sz="9800" lang="en-US" spc="-196">
                <a:solidFill>
                  <a:srgbClr val="CB6CE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HOSPITAL</a:t>
            </a:r>
            <a:r>
              <a:rPr b="1" sz="9800" lang="en-US" spc="-19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b="1" sz="9800" lang="en-US" spc="-196">
                <a:solidFill>
                  <a:srgbClr val="004AA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MANAGMENT</a:t>
            </a:r>
            <a:r>
              <a:rPr b="1" sz="9800" lang="en-US" spc="-19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b="1" sz="9800" lang="en-US" spc="-196">
                <a:solidFill>
                  <a:srgbClr val="5E17EB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</a:p>
        </p:txBody>
      </p:sp>
      <p:sp>
        <p:nvSpPr>
          <p:cNvPr id="1048586" name="TextBox 4"/>
          <p:cNvSpPr txBox="1"/>
          <p:nvPr/>
        </p:nvSpPr>
        <p:spPr>
          <a:xfrm rot="0">
            <a:off x="175903" y="9041130"/>
            <a:ext cx="1778388" cy="42659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b="1" sz="2400" lang="en-US">
                <a:solidFill>
                  <a:srgbClr val="5454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Duration</a:t>
            </a:r>
          </a:p>
        </p:txBody>
      </p:sp>
      <p:sp>
        <p:nvSpPr>
          <p:cNvPr id="1048587" name="Freeform 5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588" name="TextBox 6"/>
          <p:cNvSpPr txBox="1"/>
          <p:nvPr/>
        </p:nvSpPr>
        <p:spPr>
          <a:xfrm rot="0">
            <a:off x="175903" y="9620710"/>
            <a:ext cx="3653250" cy="85318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sz="2400" lang="en-US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2024 DEC-16th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id="1048589" name="TextBox 7"/>
          <p:cNvSpPr txBox="1"/>
          <p:nvPr/>
        </p:nvSpPr>
        <p:spPr>
          <a:xfrm rot="0">
            <a:off x="12329873" y="6444615"/>
            <a:ext cx="4619277" cy="384238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Member: 01</a:t>
            </a:r>
          </a:p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Sanjida Khanom</a:t>
            </a:r>
          </a:p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0562310005101008</a:t>
            </a:r>
          </a:p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Spring:2023</a:t>
            </a:r>
          </a:p>
          <a:p>
            <a:pPr algn="ctr">
              <a:lnSpc>
                <a:spcPts val="5040"/>
              </a:lnSpc>
            </a:pP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id="1048590" name="TextBox 8"/>
          <p:cNvSpPr txBox="1"/>
          <p:nvPr/>
        </p:nvSpPr>
        <p:spPr>
          <a:xfrm rot="0">
            <a:off x="12687482" y="5575648"/>
            <a:ext cx="3904059" cy="817880"/>
          </a:xfrm>
          <a:prstGeom prst="rect"/>
        </p:spPr>
        <p:txBody>
          <a:bodyPr anchor="t" bIns="0" lIns="0" rIns="0" rtlCol="0" tIns="0">
            <a:spAutoFit/>
          </a:bodyPr>
          <a:p>
            <a:pPr algn="ctr" indent="0" lvl="0" marL="0">
              <a:lnSpc>
                <a:spcPts val="6440"/>
              </a:lnSpc>
              <a:spcBef>
                <a:spcPct val="0"/>
              </a:spcBef>
            </a:pPr>
            <a:r>
              <a:rPr b="1" sz="4600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Submitted By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Freeform 2"/>
          <p:cNvSpPr/>
          <p:nvPr/>
        </p:nvSpPr>
        <p:spPr>
          <a:xfrm rot="0" flipH="0" flipV="0">
            <a:off x="0" y="0"/>
            <a:ext cx="6853714" cy="10287000"/>
          </a:xfrm>
          <a:custGeom>
            <a:avLst/>
            <a:ah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-48126" t="-3773" r="-114527" b="-12815"/>
            </a:stretch>
          </a:blipFill>
        </p:spPr>
      </p:sp>
      <p:sp>
        <p:nvSpPr>
          <p:cNvPr id="1048592" name="TextBox 3"/>
          <p:cNvSpPr txBox="1"/>
          <p:nvPr/>
        </p:nvSpPr>
        <p:spPr>
          <a:xfrm rot="0">
            <a:off x="1425167" y="468666"/>
            <a:ext cx="5428547" cy="42659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b="1" sz="2400" lang="en-US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User Research</a:t>
            </a:r>
          </a:p>
        </p:txBody>
      </p:sp>
      <p:grpSp>
        <p:nvGrpSpPr>
          <p:cNvPr id="25" name="Group 4"/>
          <p:cNvGrpSpPr/>
          <p:nvPr/>
        </p:nvGrpSpPr>
        <p:grpSpPr>
          <a:xfrm rot="0">
            <a:off x="0" y="-1805408"/>
            <a:ext cx="1028700" cy="3086100"/>
            <a:chOff x="0" y="0"/>
            <a:chExt cx="270933" cy="812800"/>
          </a:xfrm>
        </p:grpSpPr>
        <p:sp>
          <p:nvSpPr>
            <p:cNvPr id="1048593" name="Freeform 5"/>
            <p:cNvSpPr/>
            <p:nvPr/>
          </p:nvSpPr>
          <p:spPr>
            <a:xfrm rot="0" flipH="0" flipV="0">
              <a:off x="0" y="0"/>
              <a:ext cx="270933" cy="812800"/>
            </a:xfrm>
            <a:custGeom>
              <a:avLst/>
              <a:ahLst/>
              <a:rect l="l" t="t" r="r" b="b"/>
              <a:pathLst>
                <a:path w="270933" h="812800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EC58C"/>
            </a:solidFill>
          </p:spPr>
        </p:sp>
        <p:sp>
          <p:nvSpPr>
            <p:cNvPr id="1048594" name="TextBox 6"/>
            <p:cNvSpPr txBox="1"/>
            <p:nvPr/>
          </p:nvSpPr>
          <p:spPr>
            <a:xfrm>
              <a:off x="0" y="-38100"/>
              <a:ext cx="270933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048595" name="Freeform 7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596" name="Freeform 8"/>
          <p:cNvSpPr/>
          <p:nvPr/>
        </p:nvSpPr>
        <p:spPr>
          <a:xfrm rot="0" flipH="0" flipV="0">
            <a:off x="152400" y="152400"/>
            <a:ext cx="6853714" cy="10287000"/>
          </a:xfrm>
          <a:custGeom>
            <a:avLst/>
            <a:ah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-48126" t="-3773" r="-114527" b="-12815"/>
            </a:stretch>
          </a:blipFill>
        </p:spPr>
      </p:sp>
      <p:sp>
        <p:nvSpPr>
          <p:cNvPr id="1048597" name="TextBox 9"/>
          <p:cNvSpPr txBox="1"/>
          <p:nvPr/>
        </p:nvSpPr>
        <p:spPr>
          <a:xfrm rot="0">
            <a:off x="8832270" y="-19050"/>
            <a:ext cx="5290245" cy="327152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2880"/>
              </a:lnSpc>
            </a:pPr>
            <a:r>
              <a:rPr b="1" sz="9200" lang="en-US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</a:t>
            </a:r>
            <a:r>
              <a:rPr b="1" sz="9200" lang="en-US">
                <a:solidFill>
                  <a:srgbClr val="3EC5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  <a:r>
              <a:rPr b="1" sz="9200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b="1" sz="9200" lang="en-US">
                <a:solidFill>
                  <a:srgbClr val="C1FF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</a:p>
          <a:p>
            <a:pPr algn="ctr" indent="0" lvl="0" marL="0">
              <a:lnSpc>
                <a:spcPts val="12880"/>
              </a:lnSpc>
              <a:spcBef>
                <a:spcPct val="0"/>
              </a:spcBef>
            </a:pPr>
          </a:p>
        </p:txBody>
      </p:sp>
      <p:sp>
        <p:nvSpPr>
          <p:cNvPr id="1048598" name="TextBox 10"/>
          <p:cNvSpPr txBox="1"/>
          <p:nvPr/>
        </p:nvSpPr>
        <p:spPr>
          <a:xfrm rot="0">
            <a:off x="7045351" y="2905372"/>
            <a:ext cx="11242649" cy="192786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CB6CE6"/>
                </a:solidFill>
                <a:latin typeface="Poppins"/>
                <a:ea typeface="Poppins"/>
                <a:cs typeface="Poppins"/>
                <a:sym typeface="Poppins"/>
              </a:rPr>
              <a:t>Welcome</a:t>
            </a: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sz="3600" lang="en-US">
                <a:solidFill>
                  <a:srgbClr val="FFBD59"/>
                </a:solidFill>
                <a:latin typeface="Poppins"/>
                <a:ea typeface="Poppins"/>
                <a:cs typeface="Poppins"/>
                <a:sym typeface="Poppins"/>
              </a:rPr>
              <a:t>to</a:t>
            </a: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sz="3600" lang="en-US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sz="3600" lang="en-US">
                <a:solidFill>
                  <a:srgbClr val="5E17EB"/>
                </a:solidFill>
                <a:latin typeface="Poppins"/>
                <a:ea typeface="Poppins"/>
                <a:cs typeface="Poppins"/>
                <a:sym typeface="Poppins"/>
              </a:rPr>
              <a:t>Presentation</a:t>
            </a: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sz="3600" lang="en-US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sz="3600" lang="en-US">
                <a:solidFill>
                  <a:srgbClr val="FF313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sz="3600" lang="en-US">
                <a:solidFill>
                  <a:srgbClr val="8C52FF"/>
                </a:solidFill>
                <a:latin typeface="Poppins"/>
                <a:ea typeface="Poppins"/>
                <a:cs typeface="Poppins"/>
                <a:sym typeface="Poppins"/>
              </a:rPr>
              <a:t>Management</a:t>
            </a: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sz="3600" lang="en-US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System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id="1048599" name="TextBox 11"/>
          <p:cNvSpPr txBox="1"/>
          <p:nvPr/>
        </p:nvSpPr>
        <p:spPr>
          <a:xfrm rot="0">
            <a:off x="11887521" y="4492224"/>
            <a:ext cx="6399907" cy="338966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841"/>
              </a:lnSpc>
              <a:spcBef>
                <a:spcPct val="0"/>
              </a:spcBef>
            </a:pPr>
            <a:r>
              <a:rPr sz="2029" lang="en-US">
                <a:solidFill>
                  <a:srgbClr val="FF3131"/>
                </a:solidFill>
                <a:latin typeface="Montserrat"/>
                <a:ea typeface="Montserrat"/>
                <a:cs typeface="Montserrat"/>
                <a:sym typeface="Montserrat"/>
              </a:rPr>
              <a:t>Efficient Healthcare System for Modern Hospitals.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Freeform 2"/>
          <p:cNvSpPr/>
          <p:nvPr/>
        </p:nvSpPr>
        <p:spPr>
          <a:xfrm rot="0" flipH="0" flipV="0">
            <a:off x="0" y="0"/>
            <a:ext cx="10972800" cy="10287000"/>
          </a:xfrm>
          <a:custGeom>
            <a:avLst/>
            <a:ahLst/>
            <a:rect l="l" t="t" r="r" b="b"/>
            <a:pathLst>
              <a:path w="10972800" h="10287000">
                <a:moveTo>
                  <a:pt x="0" y="0"/>
                </a:moveTo>
                <a:lnTo>
                  <a:pt x="10972800" y="0"/>
                </a:lnTo>
                <a:lnTo>
                  <a:pt x="10972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-12500" t="0" r="-12500" b="0"/>
            </a:stretch>
          </a:blipFill>
        </p:spPr>
      </p:sp>
      <p:grpSp>
        <p:nvGrpSpPr>
          <p:cNvPr id="27" name="Group 3"/>
          <p:cNvGrpSpPr/>
          <p:nvPr/>
        </p:nvGrpSpPr>
        <p:grpSpPr>
          <a:xfrm rot="0">
            <a:off x="0" y="-1805408"/>
            <a:ext cx="1028700" cy="3086100"/>
            <a:chOff x="0" y="0"/>
            <a:chExt cx="270933" cy="812800"/>
          </a:xfrm>
        </p:grpSpPr>
        <p:sp>
          <p:nvSpPr>
            <p:cNvPr id="1048601" name="Freeform 4"/>
            <p:cNvSpPr/>
            <p:nvPr/>
          </p:nvSpPr>
          <p:spPr>
            <a:xfrm rot="0" flipH="0" flipV="0">
              <a:off x="0" y="0"/>
              <a:ext cx="270933" cy="812800"/>
            </a:xfrm>
            <a:custGeom>
              <a:avLst/>
              <a:ahLst/>
              <a:rect l="l" t="t" r="r" b="b"/>
              <a:pathLst>
                <a:path w="270933" h="812800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EC58C"/>
            </a:solidFill>
          </p:spPr>
        </p:sp>
        <p:sp>
          <p:nvSpPr>
            <p:cNvPr id="1048602" name="TextBox 5"/>
            <p:cNvSpPr txBox="1"/>
            <p:nvPr/>
          </p:nvSpPr>
          <p:spPr>
            <a:xfrm>
              <a:off x="0" y="-38100"/>
              <a:ext cx="270933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048603" name="Freeform 6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04" name="Freeform 7"/>
          <p:cNvSpPr/>
          <p:nvPr/>
        </p:nvSpPr>
        <p:spPr>
          <a:xfrm rot="0" flipH="0" flipV="0">
            <a:off x="0" y="-322561"/>
            <a:ext cx="18288000" cy="10609561"/>
          </a:xfrm>
          <a:custGeom>
            <a:avLst/>
            <a:ahLst/>
            <a:rect l="l" t="t" r="r" b="b"/>
            <a:pathLst>
              <a:path w="18288000" h="10609561">
                <a:moveTo>
                  <a:pt x="0" y="0"/>
                </a:moveTo>
                <a:lnTo>
                  <a:pt x="18288000" y="0"/>
                </a:lnTo>
                <a:lnTo>
                  <a:pt x="18288000" y="10609561"/>
                </a:lnTo>
                <a:lnTo>
                  <a:pt x="0" y="10609561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0" t="-6592" r="0" b="-11698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Freeform 2"/>
          <p:cNvSpPr/>
          <p:nvPr/>
        </p:nvSpPr>
        <p:spPr>
          <a:xfrm rot="0" flipH="0" flipV="0">
            <a:off x="0" y="0"/>
            <a:ext cx="8128972" cy="10287000"/>
          </a:xfrm>
          <a:custGeom>
            <a:avLst/>
            <a:ahLst/>
            <a:rect l="l" t="t" r="r" b="b"/>
            <a:pathLst>
              <a:path w="8128972" h="10287000">
                <a:moveTo>
                  <a:pt x="0" y="0"/>
                </a:moveTo>
                <a:lnTo>
                  <a:pt x="8128972" y="0"/>
                </a:lnTo>
                <a:lnTo>
                  <a:pt x="81289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-9303" r="0" b="-9303"/>
            </a:stretch>
          </a:blipFill>
        </p:spPr>
      </p:sp>
      <p:grpSp>
        <p:nvGrpSpPr>
          <p:cNvPr id="29" name="Group 3"/>
          <p:cNvGrpSpPr/>
          <p:nvPr/>
        </p:nvGrpSpPr>
        <p:grpSpPr>
          <a:xfrm rot="0">
            <a:off x="0" y="-1805408"/>
            <a:ext cx="1028700" cy="3086100"/>
            <a:chOff x="0" y="0"/>
            <a:chExt cx="270933" cy="812800"/>
          </a:xfrm>
        </p:grpSpPr>
        <p:sp>
          <p:nvSpPr>
            <p:cNvPr id="1048606" name="Freeform 4"/>
            <p:cNvSpPr/>
            <p:nvPr/>
          </p:nvSpPr>
          <p:spPr>
            <a:xfrm rot="0" flipH="0" flipV="0">
              <a:off x="0" y="0"/>
              <a:ext cx="270933" cy="812800"/>
            </a:xfrm>
            <a:custGeom>
              <a:avLst/>
              <a:ahLst/>
              <a:rect l="l" t="t" r="r" b="b"/>
              <a:pathLst>
                <a:path w="270933" h="812800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EC58C"/>
            </a:solidFill>
          </p:spPr>
        </p:sp>
        <p:sp>
          <p:nvSpPr>
            <p:cNvPr id="1048607" name="TextBox 5"/>
            <p:cNvSpPr txBox="1"/>
            <p:nvPr/>
          </p:nvSpPr>
          <p:spPr>
            <a:xfrm>
              <a:off x="0" y="-38100"/>
              <a:ext cx="270933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048608" name="Freeform 6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09" name="Freeform 7"/>
          <p:cNvSpPr/>
          <p:nvPr/>
        </p:nvSpPr>
        <p:spPr>
          <a:xfrm rot="0" flipH="0" flipV="0">
            <a:off x="0" y="0"/>
            <a:ext cx="8128972" cy="10287000"/>
          </a:xfrm>
          <a:custGeom>
            <a:avLst/>
            <a:ahLst/>
            <a:rect l="l" t="t" r="r" b="b"/>
            <a:pathLst>
              <a:path w="8128972" h="10287000">
                <a:moveTo>
                  <a:pt x="0" y="0"/>
                </a:moveTo>
                <a:lnTo>
                  <a:pt x="8128972" y="0"/>
                </a:lnTo>
                <a:lnTo>
                  <a:pt x="81289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-89972" t="0" r="0" b="0"/>
            </a:stretch>
          </a:blipFill>
        </p:spPr>
      </p:sp>
      <p:sp>
        <p:nvSpPr>
          <p:cNvPr id="1048610" name="TextBox 8"/>
          <p:cNvSpPr txBox="1"/>
          <p:nvPr/>
        </p:nvSpPr>
        <p:spPr>
          <a:xfrm rot="0">
            <a:off x="10578687" y="-38100"/>
            <a:ext cx="3653250" cy="42659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b="1" sz="2400" lang="en-US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Overview</a:t>
            </a:r>
          </a:p>
        </p:txBody>
      </p:sp>
      <p:sp>
        <p:nvSpPr>
          <p:cNvPr id="1048611" name="TextBox 9"/>
          <p:cNvSpPr txBox="1"/>
          <p:nvPr/>
        </p:nvSpPr>
        <p:spPr>
          <a:xfrm rot="0">
            <a:off x="8128972" y="7380376"/>
            <a:ext cx="2799016" cy="596901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899"/>
              </a:lnSpc>
            </a:pPr>
            <a:r>
              <a:rPr b="1" sz="3499" lang="en-US">
                <a:solidFill>
                  <a:srgbClr val="5454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Goal</a:t>
            </a:r>
          </a:p>
        </p:txBody>
      </p:sp>
      <p:sp>
        <p:nvSpPr>
          <p:cNvPr id="1048612" name="TextBox 10"/>
          <p:cNvSpPr txBox="1"/>
          <p:nvPr/>
        </p:nvSpPr>
        <p:spPr>
          <a:xfrm rot="0">
            <a:off x="8462979" y="174780"/>
            <a:ext cx="9825021" cy="226009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798"/>
              </a:lnSpc>
            </a:pPr>
            <a:r>
              <a:rPr b="1" sz="4856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 Behind the Project</a:t>
            </a:r>
          </a:p>
          <a:p>
            <a:pPr algn="ctr" indent="0" lvl="0" marL="0">
              <a:lnSpc>
                <a:spcPts val="10998"/>
              </a:lnSpc>
              <a:spcBef>
                <a:spcPct val="0"/>
              </a:spcBef>
            </a:pPr>
          </a:p>
        </p:txBody>
      </p:sp>
      <p:sp>
        <p:nvSpPr>
          <p:cNvPr id="1048613" name="TextBox 11"/>
          <p:cNvSpPr txBox="1"/>
          <p:nvPr/>
        </p:nvSpPr>
        <p:spPr>
          <a:xfrm rot="0">
            <a:off x="7390026" y="2555472"/>
            <a:ext cx="11352986" cy="2803798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440"/>
              </a:lnSpc>
            </a:pPr>
            <a:r>
              <a:rPr b="1" sz="3171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1.Challenges in traditional hospital management:</a:t>
            </a:r>
          </a:p>
          <a:p>
            <a:pPr algn="ctr">
              <a:lnSpc>
                <a:spcPts val="4440"/>
              </a:lnSpc>
            </a:pPr>
          </a:p>
          <a:p>
            <a:pPr algn="ctr">
              <a:lnSpc>
                <a:spcPts val="4440"/>
              </a:lnSpc>
            </a:pPr>
          </a:p>
          <a:p>
            <a:pPr algn="ctr">
              <a:lnSpc>
                <a:spcPts val="4440"/>
              </a:lnSpc>
            </a:pPr>
          </a:p>
          <a:p>
            <a:pPr algn="ctr">
              <a:lnSpc>
                <a:spcPts val="4440"/>
              </a:lnSpc>
            </a:pPr>
          </a:p>
        </p:txBody>
      </p:sp>
      <p:sp>
        <p:nvSpPr>
          <p:cNvPr id="1048614" name="TextBox 12"/>
          <p:cNvSpPr txBox="1"/>
          <p:nvPr/>
        </p:nvSpPr>
        <p:spPr>
          <a:xfrm rot="0">
            <a:off x="6270799" y="3671252"/>
            <a:ext cx="11716795" cy="1179748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722"/>
              </a:lnSpc>
            </a:pPr>
            <a:r>
              <a:rPr b="1" sz="3373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2.Inefficient patient record handling.</a:t>
            </a:r>
          </a:p>
          <a:p>
            <a:pPr algn="ctr">
              <a:lnSpc>
                <a:spcPts val="4722"/>
              </a:lnSpc>
            </a:pPr>
          </a:p>
        </p:txBody>
      </p:sp>
      <p:sp>
        <p:nvSpPr>
          <p:cNvPr id="1048615" name="TextBox 13"/>
          <p:cNvSpPr txBox="1"/>
          <p:nvPr/>
        </p:nvSpPr>
        <p:spPr>
          <a:xfrm rot="0">
            <a:off x="5857476" y="4774801"/>
            <a:ext cx="13322385" cy="237697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700"/>
              </a:lnSpc>
            </a:pPr>
            <a:r>
              <a:rPr b="1" sz="3357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3.Difficulty in appointment management</a:t>
            </a:r>
          </a:p>
          <a:p>
            <a:pPr algn="ctr">
              <a:lnSpc>
                <a:spcPts val="4700"/>
              </a:lnSpc>
            </a:pPr>
          </a:p>
          <a:p>
            <a:pPr algn="ctr">
              <a:lnSpc>
                <a:spcPts val="4700"/>
              </a:lnSpc>
            </a:pPr>
          </a:p>
          <a:p>
            <a:pPr algn="ctr">
              <a:lnSpc>
                <a:spcPts val="4700"/>
              </a:lnSpc>
            </a:pPr>
          </a:p>
        </p:txBody>
      </p:sp>
      <p:sp>
        <p:nvSpPr>
          <p:cNvPr id="1048616" name="TextBox 14"/>
          <p:cNvSpPr txBox="1"/>
          <p:nvPr/>
        </p:nvSpPr>
        <p:spPr>
          <a:xfrm rot="0">
            <a:off x="3720994" y="5934713"/>
            <a:ext cx="18921372" cy="1174246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699"/>
              </a:lnSpc>
            </a:pPr>
            <a:r>
              <a:rPr b="1" sz="3356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4.Limited access to income and report tracking.</a:t>
            </a:r>
          </a:p>
          <a:p>
            <a:pPr algn="ctr">
              <a:lnSpc>
                <a:spcPts val="4699"/>
              </a:lnSpc>
            </a:pPr>
          </a:p>
        </p:txBody>
      </p:sp>
      <p:sp>
        <p:nvSpPr>
          <p:cNvPr id="1048617" name="TextBox 15"/>
          <p:cNvSpPr txBox="1"/>
          <p:nvPr/>
        </p:nvSpPr>
        <p:spPr>
          <a:xfrm rot="0">
            <a:off x="7606158" y="8156346"/>
            <a:ext cx="9825021" cy="186690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900"/>
              </a:lnSpc>
            </a:pPr>
            <a:r>
              <a:rPr b="1" sz="3500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comprehensive system that integrates admin, doctor, and patient workflows.</a:t>
            </a:r>
          </a:p>
          <a:p>
            <a:pPr algn="ctr" indent="0" lvl="0" marL="0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Freeform 2"/>
          <p:cNvSpPr/>
          <p:nvPr/>
        </p:nvSpPr>
        <p:spPr>
          <a:xfrm rot="0" flipH="0" flipV="0">
            <a:off x="0" y="0"/>
            <a:ext cx="8128972" cy="10287000"/>
          </a:xfrm>
          <a:custGeom>
            <a:avLst/>
            <a:ahLst/>
            <a:rect l="l" t="t" r="r" b="b"/>
            <a:pathLst>
              <a:path w="8128972" h="10287000">
                <a:moveTo>
                  <a:pt x="0" y="0"/>
                </a:moveTo>
                <a:lnTo>
                  <a:pt x="8128972" y="0"/>
                </a:lnTo>
                <a:lnTo>
                  <a:pt x="81289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-9303" r="0" b="-9303"/>
            </a:stretch>
          </a:blipFill>
        </p:spPr>
      </p:sp>
      <p:grpSp>
        <p:nvGrpSpPr>
          <p:cNvPr id="31" name="Group 3"/>
          <p:cNvGrpSpPr/>
          <p:nvPr/>
        </p:nvGrpSpPr>
        <p:grpSpPr>
          <a:xfrm rot="0">
            <a:off x="0" y="-1805408"/>
            <a:ext cx="1028700" cy="3086100"/>
            <a:chOff x="0" y="0"/>
            <a:chExt cx="270933" cy="812800"/>
          </a:xfrm>
        </p:grpSpPr>
        <p:sp>
          <p:nvSpPr>
            <p:cNvPr id="1048619" name="Freeform 4"/>
            <p:cNvSpPr/>
            <p:nvPr/>
          </p:nvSpPr>
          <p:spPr>
            <a:xfrm rot="0" flipH="0" flipV="0">
              <a:off x="0" y="0"/>
              <a:ext cx="270933" cy="812800"/>
            </a:xfrm>
            <a:custGeom>
              <a:avLst/>
              <a:ahLst/>
              <a:rect l="l" t="t" r="r" b="b"/>
              <a:pathLst>
                <a:path w="270933" h="812800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EC58C"/>
            </a:solidFill>
          </p:spPr>
        </p:sp>
        <p:sp>
          <p:nvSpPr>
            <p:cNvPr id="1048620" name="TextBox 5"/>
            <p:cNvSpPr txBox="1"/>
            <p:nvPr/>
          </p:nvSpPr>
          <p:spPr>
            <a:xfrm>
              <a:off x="0" y="-38100"/>
              <a:ext cx="270933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048621" name="Freeform 6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22" name="Freeform 7"/>
          <p:cNvSpPr/>
          <p:nvPr/>
        </p:nvSpPr>
        <p:spPr>
          <a:xfrm rot="0" flipH="0" flipV="0">
            <a:off x="0" y="-5525"/>
            <a:ext cx="8128972" cy="11091907"/>
          </a:xfrm>
          <a:custGeom>
            <a:avLst/>
            <a:ahLst/>
            <a:rect l="l" t="t" r="r" b="b"/>
            <a:pathLst>
              <a:path w="8128972" h="11091907">
                <a:moveTo>
                  <a:pt x="0" y="0"/>
                </a:moveTo>
                <a:lnTo>
                  <a:pt x="8128972" y="0"/>
                </a:lnTo>
                <a:lnTo>
                  <a:pt x="8128972" y="11091908"/>
                </a:lnTo>
                <a:lnTo>
                  <a:pt x="0" y="1109190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0" t="-3377" r="-144132" b="-3377"/>
            </a:stretch>
          </a:blipFill>
        </p:spPr>
      </p:sp>
      <p:sp>
        <p:nvSpPr>
          <p:cNvPr id="1048623" name="TextBox 8"/>
          <p:cNvSpPr txBox="1"/>
          <p:nvPr/>
        </p:nvSpPr>
        <p:spPr>
          <a:xfrm rot="0">
            <a:off x="8462979" y="197602"/>
            <a:ext cx="9190512" cy="1667256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564"/>
              </a:lnSpc>
            </a:pPr>
            <a:r>
              <a:rPr b="1" sz="4688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Used</a:t>
            </a:r>
          </a:p>
          <a:p>
            <a:pPr algn="ctr" indent="0" lvl="0" marL="0">
              <a:lnSpc>
                <a:spcPts val="6564"/>
              </a:lnSpc>
              <a:spcBef>
                <a:spcPct val="0"/>
              </a:spcBef>
            </a:pPr>
          </a:p>
        </p:txBody>
      </p:sp>
      <p:sp>
        <p:nvSpPr>
          <p:cNvPr id="1048624" name="TextBox 9"/>
          <p:cNvSpPr txBox="1"/>
          <p:nvPr/>
        </p:nvSpPr>
        <p:spPr>
          <a:xfrm rot="0">
            <a:off x="6980017" y="2672850"/>
            <a:ext cx="11307983" cy="1446468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423"/>
              </a:lnSpc>
            </a:pPr>
            <a:r>
              <a:rPr sz="4588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Frontend: HTML, CSS, Bootstrap</a:t>
            </a:r>
          </a:p>
          <a:p>
            <a:pPr algn="ctr" indent="0" lvl="0" marL="0">
              <a:lnSpc>
                <a:spcPts val="4886"/>
              </a:lnSpc>
              <a:spcBef>
                <a:spcPct val="0"/>
              </a:spcBef>
            </a:pPr>
          </a:p>
        </p:txBody>
      </p:sp>
      <p:sp>
        <p:nvSpPr>
          <p:cNvPr id="1048625" name="TextBox 10"/>
          <p:cNvSpPr txBox="1"/>
          <p:nvPr/>
        </p:nvSpPr>
        <p:spPr>
          <a:xfrm rot="0">
            <a:off x="7355368" y="4180394"/>
            <a:ext cx="11887667" cy="1616948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310"/>
              </a:lnSpc>
            </a:pPr>
            <a:r>
              <a:rPr sz="4507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Backend: PHP(Core PHP Framework)</a:t>
            </a:r>
          </a:p>
          <a:p>
            <a:pPr algn="ctr" indent="0" lvl="0" marL="0">
              <a:lnSpc>
                <a:spcPts val="6310"/>
              </a:lnSpc>
              <a:spcBef>
                <a:spcPct val="0"/>
              </a:spcBef>
            </a:pPr>
          </a:p>
        </p:txBody>
      </p:sp>
      <p:sp>
        <p:nvSpPr>
          <p:cNvPr id="1048626" name="TextBox 11"/>
          <p:cNvSpPr txBox="1"/>
          <p:nvPr/>
        </p:nvSpPr>
        <p:spPr>
          <a:xfrm rot="0">
            <a:off x="7811277" y="5673518"/>
            <a:ext cx="5487925" cy="1555694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090"/>
              </a:lnSpc>
            </a:pPr>
            <a:r>
              <a:rPr sz="435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Database: MySQL</a:t>
            </a:r>
          </a:p>
          <a:p>
            <a:pPr algn="ctr" indent="0" lvl="0" marL="0">
              <a:lnSpc>
                <a:spcPts val="60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471335" y="0"/>
            <a:ext cx="11345329" cy="102870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781216" y="0"/>
            <a:ext cx="7002696" cy="102870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Freeform 2"/>
          <p:cNvSpPr/>
          <p:nvPr/>
        </p:nvSpPr>
        <p:spPr>
          <a:xfrm rot="0" flipH="0" flipV="0">
            <a:off x="0" y="0"/>
            <a:ext cx="3339669" cy="10287000"/>
          </a:xfrm>
          <a:custGeom>
            <a:avLst/>
            <a:ahLst/>
            <a:rect l="l" t="t" r="r" b="b"/>
            <a:pathLst>
              <a:path w="3339669" h="10287000">
                <a:moveTo>
                  <a:pt x="0" y="0"/>
                </a:moveTo>
                <a:lnTo>
                  <a:pt x="3339669" y="0"/>
                </a:lnTo>
                <a:lnTo>
                  <a:pt x="33396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-98766" t="-3773" r="-340255" b="-12815"/>
            </a:stretch>
          </a:blipFill>
        </p:spPr>
      </p:sp>
      <p:sp>
        <p:nvSpPr>
          <p:cNvPr id="1048628" name="TextBox 3"/>
          <p:cNvSpPr txBox="1"/>
          <p:nvPr/>
        </p:nvSpPr>
        <p:spPr>
          <a:xfrm rot="0">
            <a:off x="1425167" y="468666"/>
            <a:ext cx="5428547" cy="42659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b="1" sz="2400" lang="en-US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User Research</a:t>
            </a:r>
          </a:p>
        </p:txBody>
      </p:sp>
      <p:grpSp>
        <p:nvGrpSpPr>
          <p:cNvPr id="35" name="Group 4"/>
          <p:cNvGrpSpPr/>
          <p:nvPr/>
        </p:nvGrpSpPr>
        <p:grpSpPr>
          <a:xfrm rot="0">
            <a:off x="0" y="-1805408"/>
            <a:ext cx="1028700" cy="3086100"/>
            <a:chOff x="0" y="0"/>
            <a:chExt cx="270933" cy="812800"/>
          </a:xfrm>
        </p:grpSpPr>
        <p:sp>
          <p:nvSpPr>
            <p:cNvPr id="1048629" name="Freeform 5"/>
            <p:cNvSpPr/>
            <p:nvPr/>
          </p:nvSpPr>
          <p:spPr>
            <a:xfrm rot="0" flipH="0" flipV="0">
              <a:off x="0" y="0"/>
              <a:ext cx="270933" cy="812800"/>
            </a:xfrm>
            <a:custGeom>
              <a:avLst/>
              <a:ahLst/>
              <a:rect l="l" t="t" r="r" b="b"/>
              <a:pathLst>
                <a:path w="270933" h="812800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EC58C"/>
            </a:solidFill>
          </p:spPr>
        </p:sp>
        <p:sp>
          <p:nvSpPr>
            <p:cNvPr id="1048630" name="TextBox 6"/>
            <p:cNvSpPr txBox="1"/>
            <p:nvPr/>
          </p:nvSpPr>
          <p:spPr>
            <a:xfrm>
              <a:off x="0" y="-38100"/>
              <a:ext cx="270933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048631" name="Freeform 7"/>
          <p:cNvSpPr/>
          <p:nvPr/>
        </p:nvSpPr>
        <p:spPr>
          <a:xfrm rot="0" flipH="0" flipV="0">
            <a:off x="15234220" y="887270"/>
            <a:ext cx="9160160" cy="9160160"/>
          </a:xfrm>
          <a:custGeom>
            <a:avLst/>
            <a:ahLst/>
            <a:rect l="l" t="t" r="r" b="b"/>
            <a:pathLst>
              <a:path w="9160160" h="9160160">
                <a:moveTo>
                  <a:pt x="0" y="0"/>
                </a:moveTo>
                <a:lnTo>
                  <a:pt x="9160160" y="0"/>
                </a:lnTo>
                <a:lnTo>
                  <a:pt x="9160160" y="9160160"/>
                </a:lnTo>
                <a:lnTo>
                  <a:pt x="0" y="91601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32" name="Freeform 8"/>
          <p:cNvSpPr/>
          <p:nvPr/>
        </p:nvSpPr>
        <p:spPr>
          <a:xfrm rot="0" flipH="0" flipV="0">
            <a:off x="152400" y="152400"/>
            <a:ext cx="3987040" cy="10287000"/>
          </a:xfrm>
          <a:custGeom>
            <a:avLst/>
            <a:ahLst/>
            <a:rect l="l" t="t" r="r" b="b"/>
            <a:pathLst>
              <a:path w="3987040" h="10287000">
                <a:moveTo>
                  <a:pt x="0" y="0"/>
                </a:moveTo>
                <a:lnTo>
                  <a:pt x="3987040" y="0"/>
                </a:lnTo>
                <a:lnTo>
                  <a:pt x="39870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-82730" t="-3773" r="-268771" b="-12815"/>
            </a:stretch>
          </a:blipFill>
        </p:spPr>
      </p:sp>
      <p:sp>
        <p:nvSpPr>
          <p:cNvPr id="1048633" name="Freeform 9"/>
          <p:cNvSpPr/>
          <p:nvPr/>
        </p:nvSpPr>
        <p:spPr>
          <a:xfrm rot="0" flipH="0" flipV="0">
            <a:off x="-144678" y="0"/>
            <a:ext cx="4284118" cy="10287000"/>
          </a:xfrm>
          <a:custGeom>
            <a:avLst/>
            <a:ahLst/>
            <a:rect l="l" t="t" r="r" b="b"/>
            <a:pathLst>
              <a:path w="4284118" h="10287000">
                <a:moveTo>
                  <a:pt x="0" y="0"/>
                </a:moveTo>
                <a:lnTo>
                  <a:pt x="4284118" y="0"/>
                </a:lnTo>
                <a:lnTo>
                  <a:pt x="42841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-19540" t="-4893" r="0" b="-4893"/>
            </a:stretch>
          </a:blipFill>
        </p:spPr>
      </p:sp>
      <p:sp>
        <p:nvSpPr>
          <p:cNvPr id="1048634" name="Freeform 10"/>
          <p:cNvSpPr/>
          <p:nvPr/>
        </p:nvSpPr>
        <p:spPr>
          <a:xfrm rot="0" flipH="0" flipV="0">
            <a:off x="0" y="0"/>
            <a:ext cx="4843532" cy="2084286"/>
          </a:xfrm>
          <a:custGeom>
            <a:avLst/>
            <a:ahLst/>
            <a:rect l="l" t="t" r="r" b="b"/>
            <a:pathLst>
              <a:path w="4843532" h="2084286">
                <a:moveTo>
                  <a:pt x="0" y="0"/>
                </a:moveTo>
                <a:lnTo>
                  <a:pt x="4843532" y="0"/>
                </a:lnTo>
                <a:lnTo>
                  <a:pt x="4843532" y="2084286"/>
                </a:lnTo>
                <a:lnTo>
                  <a:pt x="0" y="2084286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4"/>
            <a:stretch>
              <a:fillRect l="0" t="0" r="0" b="-39429"/>
            </a:stretch>
          </a:blipFill>
        </p:spPr>
      </p:sp>
      <p:sp>
        <p:nvSpPr>
          <p:cNvPr id="1048635" name="Freeform 11"/>
          <p:cNvSpPr/>
          <p:nvPr/>
        </p:nvSpPr>
        <p:spPr>
          <a:xfrm rot="0" flipH="0" flipV="0">
            <a:off x="0" y="2084286"/>
            <a:ext cx="4843532" cy="2154979"/>
          </a:xfrm>
          <a:custGeom>
            <a:avLst/>
            <a:ahLst/>
            <a:rect l="l" t="t" r="r" b="b"/>
            <a:pathLst>
              <a:path w="4843532" h="2154979">
                <a:moveTo>
                  <a:pt x="0" y="0"/>
                </a:moveTo>
                <a:lnTo>
                  <a:pt x="4843532" y="0"/>
                </a:lnTo>
                <a:lnTo>
                  <a:pt x="4843532" y="2154979"/>
                </a:lnTo>
                <a:lnTo>
                  <a:pt x="0" y="215497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5"/>
            <a:stretch>
              <a:fillRect l="0" t="0" r="-6085" b="-30246"/>
            </a:stretch>
          </a:blipFill>
        </p:spPr>
      </p:sp>
      <p:sp>
        <p:nvSpPr>
          <p:cNvPr id="1048636" name="Freeform 12"/>
          <p:cNvSpPr/>
          <p:nvPr/>
        </p:nvSpPr>
        <p:spPr>
          <a:xfrm rot="0" flipH="0" flipV="0">
            <a:off x="-138305" y="4457484"/>
            <a:ext cx="4981837" cy="2403736"/>
          </a:xfrm>
          <a:custGeom>
            <a:avLst/>
            <a:ahLst/>
            <a:rect l="l" t="t" r="r" b="b"/>
            <a:pathLst>
              <a:path w="4981837" h="2403736">
                <a:moveTo>
                  <a:pt x="0" y="0"/>
                </a:moveTo>
                <a:lnTo>
                  <a:pt x="4981837" y="0"/>
                </a:lnTo>
                <a:lnTo>
                  <a:pt x="4981837" y="2403737"/>
                </a:lnTo>
                <a:lnTo>
                  <a:pt x="0" y="240373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6"/>
            <a:stretch>
              <a:fillRect l="0" t="0" r="0" b="0"/>
            </a:stretch>
          </a:blipFill>
        </p:spPr>
      </p:sp>
      <p:sp>
        <p:nvSpPr>
          <p:cNvPr id="1048637" name="Freeform 13"/>
          <p:cNvSpPr/>
          <p:nvPr/>
        </p:nvSpPr>
        <p:spPr>
          <a:xfrm rot="0" flipH="0" flipV="0">
            <a:off x="0" y="6861221"/>
            <a:ext cx="4843532" cy="2312786"/>
          </a:xfrm>
          <a:custGeom>
            <a:avLst/>
            <a:ahLst/>
            <a:rect l="l" t="t" r="r" b="b"/>
            <a:pathLst>
              <a:path w="4843532" h="2312786">
                <a:moveTo>
                  <a:pt x="0" y="0"/>
                </a:moveTo>
                <a:lnTo>
                  <a:pt x="4843532" y="0"/>
                </a:lnTo>
                <a:lnTo>
                  <a:pt x="4843532" y="2312786"/>
                </a:lnTo>
                <a:lnTo>
                  <a:pt x="0" y="2312786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7"/>
            <a:stretch>
              <a:fillRect l="0" t="0" r="0" b="0"/>
            </a:stretch>
          </a:blipFill>
        </p:spPr>
      </p:sp>
      <p:sp>
        <p:nvSpPr>
          <p:cNvPr id="1048638" name="Freeform 14"/>
          <p:cNvSpPr/>
          <p:nvPr/>
        </p:nvSpPr>
        <p:spPr>
          <a:xfrm rot="0" flipH="0" flipV="0">
            <a:off x="0" y="9159670"/>
            <a:ext cx="4843532" cy="1127330"/>
          </a:xfrm>
          <a:custGeom>
            <a:avLst/>
            <a:ahLst/>
            <a:rect l="l" t="t" r="r" b="b"/>
            <a:pathLst>
              <a:path w="4843532" h="1127330">
                <a:moveTo>
                  <a:pt x="0" y="0"/>
                </a:moveTo>
                <a:lnTo>
                  <a:pt x="4843532" y="0"/>
                </a:lnTo>
                <a:lnTo>
                  <a:pt x="4843532" y="1127330"/>
                </a:lnTo>
                <a:lnTo>
                  <a:pt x="0" y="112733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8"/>
            <a:stretch>
              <a:fillRect l="0" t="-13736" r="0" b="-86586"/>
            </a:stretch>
          </a:blipFill>
        </p:spPr>
      </p:sp>
      <p:sp>
        <p:nvSpPr>
          <p:cNvPr id="1048639" name="TextBox 15"/>
          <p:cNvSpPr txBox="1"/>
          <p:nvPr/>
        </p:nvSpPr>
        <p:spPr>
          <a:xfrm rot="0">
            <a:off x="1669834" y="2281044"/>
            <a:ext cx="16618166" cy="184748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844"/>
              </a:lnSpc>
            </a:pPr>
            <a:r>
              <a:rPr sz="346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Admin Panel: Secure login, manage users.</a:t>
            </a:r>
          </a:p>
          <a:p>
            <a:pPr algn="ctr">
              <a:lnSpc>
                <a:spcPts val="4844"/>
              </a:lnSpc>
            </a:pPr>
          </a:p>
          <a:p>
            <a:pPr algn="ctr">
              <a:lnSpc>
                <a:spcPts val="4844"/>
              </a:lnSpc>
            </a:pPr>
          </a:p>
        </p:txBody>
      </p:sp>
      <p:sp>
        <p:nvSpPr>
          <p:cNvPr id="1048640" name="TextBox 16"/>
          <p:cNvSpPr txBox="1"/>
          <p:nvPr/>
        </p:nvSpPr>
        <p:spPr>
          <a:xfrm rot="0">
            <a:off x="8110340" y="57150"/>
            <a:ext cx="5946880" cy="186817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355"/>
              </a:lnSpc>
            </a:pPr>
            <a:r>
              <a:rPr b="1" sz="5253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</a:t>
            </a:r>
          </a:p>
          <a:p>
            <a:pPr algn="ctr" indent="0" lvl="0" marL="0">
              <a:lnSpc>
                <a:spcPts val="7355"/>
              </a:lnSpc>
              <a:spcBef>
                <a:spcPct val="0"/>
              </a:spcBef>
            </a:pPr>
          </a:p>
        </p:txBody>
      </p:sp>
      <p:sp>
        <p:nvSpPr>
          <p:cNvPr id="1048641" name="TextBox 17"/>
          <p:cNvSpPr txBox="1"/>
          <p:nvPr/>
        </p:nvSpPr>
        <p:spPr>
          <a:xfrm rot="0">
            <a:off x="2421766" y="3368040"/>
            <a:ext cx="17107935" cy="1927860"/>
          </a:xfrm>
          <a:prstGeom prst="rect"/>
        </p:spPr>
        <p:txBody>
          <a:bodyPr anchor="t" bIns="0" lIns="0" rIns="0" rtlCol="0" tIns="0">
            <a:spAutoFit/>
          </a:bodyPr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  <a:r>
              <a:rPr sz="3600" lang="en-US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Doctor Management: Profile setup, salary records.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id="1048642" name="TextBox 18"/>
          <p:cNvSpPr txBox="1"/>
          <p:nvPr/>
        </p:nvSpPr>
        <p:spPr>
          <a:xfrm rot="0">
            <a:off x="1669834" y="3960495"/>
            <a:ext cx="19944202" cy="2566035"/>
          </a:xfrm>
          <a:prstGeom prst="rect"/>
        </p:spPr>
        <p:txBody>
          <a:bodyPr anchor="t" bIns="0" lIns="0" rIns="0" rtlCol="0" tIns="0">
            <a:spAutoFit/>
          </a:bodyPr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  <a:r>
              <a:rPr sz="3600" lang="en-US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  <a:r>
              <a:rPr sz="3600" lang="en-US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Appointment Scheduling: Easy booking, status tracking.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  <a:r>
              <a:rPr sz="3600" lang="en-US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id="1048643" name="TextBox 19"/>
          <p:cNvSpPr txBox="1"/>
          <p:nvPr/>
        </p:nvSpPr>
        <p:spPr>
          <a:xfrm rot="0">
            <a:off x="2731084" y="5958970"/>
            <a:ext cx="17083216" cy="128968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040"/>
              </a:lnSpc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Income Tracking: Discharge records and payments.</a:t>
            </a:r>
          </a:p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id="1048644" name="TextBox 20"/>
          <p:cNvSpPr txBox="1"/>
          <p:nvPr/>
        </p:nvSpPr>
        <p:spPr>
          <a:xfrm rot="0">
            <a:off x="5236846" y="7366104"/>
            <a:ext cx="12583465" cy="651510"/>
          </a:xfrm>
          <a:prstGeom prst="rect"/>
        </p:spPr>
        <p:txBody>
          <a:bodyPr anchor="t" bIns="0" lIns="0" rIns="0" rtlCol="0" tIns="0">
            <a:spAutoFit/>
          </a:bodyPr>
          <a:p>
            <a:pPr algn="ctr" indent="0" lvl="0" marL="0">
              <a:lnSpc>
                <a:spcPts val="5040"/>
              </a:lnSpc>
              <a:spcBef>
                <a:spcPct val="0"/>
              </a:spcBef>
            </a:pPr>
            <a:r>
              <a:rPr sz="3600" lang="en-U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Reports: Generate and manage feedback and queries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Freeform 2"/>
          <p:cNvSpPr/>
          <p:nvPr/>
        </p:nvSpPr>
        <p:spPr>
          <a:xfrm rot="0" flipH="0" flipV="0">
            <a:off x="0" y="0"/>
            <a:ext cx="18288000" cy="10996752"/>
          </a:xfrm>
          <a:custGeom>
            <a:avLst/>
            <a:ahLst/>
            <a:rect l="l" t="t" r="r" b="b"/>
            <a:pathLst>
              <a:path w="18288000" h="10996752">
                <a:moveTo>
                  <a:pt x="0" y="0"/>
                </a:moveTo>
                <a:lnTo>
                  <a:pt x="18288000" y="0"/>
                </a:lnTo>
                <a:lnTo>
                  <a:pt x="18288000" y="10996752"/>
                </a:lnTo>
                <a:lnTo>
                  <a:pt x="0" y="1099675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-5390" r="0" b="-539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Green White Professional Project Presentation</dc:title>
  <dc:creator>SM-A037F</dc:creator>
  <dcterms:created xsi:type="dcterms:W3CDTF">2006-08-15T12:00:00Z</dcterms:created>
  <dcterms:modified xsi:type="dcterms:W3CDTF">2025-01-15T13:42:52Z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4c0eb51678af4b6fb4aec57c2f40a2ac</vt:lpwstr>
  </property>
</Properties>
</file>